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63" r:id="rId2"/>
    <p:sldId id="264" r:id="rId3"/>
    <p:sldId id="258" r:id="rId4"/>
    <p:sldId id="266" r:id="rId5"/>
    <p:sldId id="259" r:id="rId6"/>
    <p:sldId id="267" r:id="rId7"/>
    <p:sldId id="270" r:id="rId8"/>
    <p:sldId id="271" r:id="rId9"/>
    <p:sldId id="272" r:id="rId10"/>
    <p:sldId id="265" r:id="rId11"/>
    <p:sldId id="274" r:id="rId12"/>
    <p:sldId id="273" r:id="rId13"/>
    <p:sldId id="268" r:id="rId14"/>
    <p:sldId id="275" r:id="rId15"/>
    <p:sldId id="276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F3F1B-98C1-4BCA-AC0D-EB59CE68F47B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D1089-438D-4A2C-BB84-61762B7CA77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ED30D-B452-4632-8D49-373C62D14885}" type="datetimeFigureOut">
              <a:rPr lang="zh-TW" altLang="en-US" smtClean="0"/>
              <a:pPr/>
              <a:t>2022/5/3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77122-1DC4-4E02-8478-5E6BE4CD08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2984"/>
            <a:ext cx="9144000" cy="1655765"/>
          </a:xfrm>
        </p:spPr>
        <p:txBody>
          <a:bodyPr>
            <a:noAutofit/>
          </a:bodyPr>
          <a:lstStyle/>
          <a:p>
            <a:r>
              <a:rPr lang="zh-TW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經文：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馬可福音十章</a:t>
            </a:r>
            <a: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17-27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</a:t>
            </a:r>
            <a:b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54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0" y="2285992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altLang="zh-TW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br>
              <a:rPr lang="zh-TW" altLang="zh-TW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+mj-cs"/>
              </a:rPr>
              <a:t>講題：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  <a:cs typeface="+mj-cs"/>
              </a:rPr>
              <a:t>母親，你還缺少一件</a:t>
            </a:r>
            <a:br>
              <a:rPr lang="zh-TW" altLang="zh-TW" sz="54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5400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493"/>
            <a:ext cx="9144000" cy="1470025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 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叁、誰能得救呢（</a:t>
            </a:r>
            <a: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22-27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47" y="1772816"/>
            <a:ext cx="9111553" cy="3672408"/>
          </a:xfrm>
        </p:spPr>
        <p:txBody>
          <a:bodyPr>
            <a:noAutofit/>
          </a:bodyPr>
          <a:lstStyle/>
          <a:p>
            <a:pPr marL="11113" lvl="1" algn="l"/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一、力不從心的抉擇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11113" lvl="1" algn="l"/>
            <a:r>
              <a:rPr lang="en-US" altLang="zh-TW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這是不容易的。少年的官因為他很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1113" lvl="1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富足，產業多，不能放手，所以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1113" lvl="1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憂憂愁愁的走了。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28596" y="3573016"/>
            <a:ext cx="8286808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11335" cy="6074941"/>
          </a:xfrm>
        </p:spPr>
        <p:txBody>
          <a:bodyPr>
            <a:noAutofit/>
          </a:bodyPr>
          <a:lstStyle/>
          <a:p>
            <a:pPr indent="304800" algn="l">
              <a:spcBef>
                <a:spcPts val="0"/>
              </a:spcBef>
            </a:pP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母親會感覺有心無力，知道要放手，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但不能放心。要知道要放手才可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放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心。</a:t>
            </a: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我們不能，有何出路</a:t>
            </a:r>
            <a:r>
              <a:rPr lang="zh-TW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？</a:t>
            </a:r>
            <a:br>
              <a:rPr lang="en-US" sz="1800" kern="1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endParaRPr lang="en-US" altLang="zh-TW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6094289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flipV="1">
            <a:off x="0" y="4429131"/>
            <a:ext cx="9144000" cy="1092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6565609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24" y="0"/>
            <a:ext cx="9144000" cy="1512168"/>
          </a:xfrm>
        </p:spPr>
        <p:txBody>
          <a:bodyPr>
            <a:noAutofit/>
          </a:bodyPr>
          <a:lstStyle/>
          <a:p>
            <a:pPr lvl="1">
              <a:spcBef>
                <a:spcPct val="2000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二、</a:t>
            </a:r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能人所不能的保證</a:t>
            </a:r>
            <a:endParaRPr kumimoji="0" lang="zh-TW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69" y="1657153"/>
            <a:ext cx="9144000" cy="4934328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門徒問：「這樣誰能得救呢？」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耶穌回答：「在人是不能，在神卻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不然，因為神凡事都能」。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這就是福音。神有能力，他有恩典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，跟隨他的人必能體會。</a:t>
            </a:r>
            <a:endParaRPr lang="en-US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2956" y="6309320"/>
            <a:ext cx="9144000" cy="548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70183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0"/>
            <a:ext cx="9036496" cy="1309253"/>
          </a:xfrm>
        </p:spPr>
        <p:txBody>
          <a:bodyPr>
            <a:noAutofit/>
          </a:bodyPr>
          <a:lstStyle/>
          <a:p>
            <a:pPr lvl="0"/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結語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9144000" cy="5544616"/>
          </a:xfrm>
        </p:spPr>
        <p:txBody>
          <a:bodyPr>
            <a:noAutofit/>
          </a:bodyPr>
          <a:lstStyle/>
          <a:p>
            <a:pPr lvl="0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沒有一個途徑或方法使我們能成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為十全十美（</a:t>
            </a:r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perfect mother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）的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母親，但靠著神的恩典，我們能每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天掌握機會成為稱職（</a:t>
            </a:r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good-</a:t>
            </a:r>
          </a:p>
          <a:p>
            <a:pPr lvl="0" algn="l"/>
            <a:r>
              <a:rPr 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enough mother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）的母親。</a:t>
            </a:r>
            <a:endParaRPr lang="en-US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27584" y="3573016"/>
            <a:ext cx="9144000" cy="1285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217019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32" y="-608602"/>
            <a:ext cx="9111335" cy="6074941"/>
          </a:xfrm>
        </p:spPr>
        <p:txBody>
          <a:bodyPr>
            <a:noAutofit/>
          </a:bodyPr>
          <a:lstStyle/>
          <a:p>
            <a:pPr lvl="0" algn="l"/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沒有保證能使兒女成為母親心目中  </a:t>
            </a:r>
            <a:b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的人，滿足母親的要求，符合母親 </a:t>
            </a:r>
            <a:b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的心意，達到母親的標準，但靠著</a:t>
            </a:r>
            <a:b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神的恩典，我們能把兒女交托給神，</a:t>
            </a:r>
            <a:b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讓神塑造他們成為合神心意的人。</a:t>
            </a:r>
            <a:endParaRPr lang="en-US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6094289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flipV="1">
            <a:off x="0" y="4429131"/>
            <a:ext cx="9144000" cy="1092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4801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65" y="391529"/>
            <a:ext cx="9111335" cy="6074941"/>
          </a:xfrm>
        </p:spPr>
        <p:txBody>
          <a:bodyPr>
            <a:noAutofit/>
          </a:bodyPr>
          <a:lstStyle/>
          <a:p>
            <a:pPr algn="l"/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少年的官的故事不僅可以作母親的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參照，也可應用在每個人身上。在</a:t>
            </a: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我們所追求的理想和目標上，認定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不是努力死拼去爭取，而是接受耶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穌的邀請，就是他呼召我們作他的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門徒，一生跟隨他。人不能的事，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神有他的能力、時間和方法，成就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他對我們的旨意。</a:t>
            </a:r>
            <a:br>
              <a:rPr 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endParaRPr lang="en-US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6094289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flipV="1">
            <a:off x="0" y="4429131"/>
            <a:ext cx="9144000" cy="1092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2492120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8173098" cy="1470025"/>
          </a:xfrm>
        </p:spPr>
        <p:txBody>
          <a:bodyPr>
            <a:normAutofit fontScale="90000"/>
          </a:bodyPr>
          <a:lstStyle/>
          <a:p>
            <a:r>
              <a:rPr lang="en-US" altLang="zh-TW" b="1" dirty="0"/>
              <a:t> </a:t>
            </a:r>
            <a:br>
              <a:rPr lang="zh-TW" altLang="zh-TW" dirty="0"/>
            </a:br>
            <a:r>
              <a:rPr lang="zh-TW" altLang="en-US" sz="60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引言</a:t>
            </a:r>
            <a:endParaRPr lang="zh-TW" altLang="en-US" sz="60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43116"/>
            <a:ext cx="9144000" cy="1008682"/>
          </a:xfrm>
        </p:spPr>
        <p:txBody>
          <a:bodyPr>
            <a:normAutofit/>
          </a:bodyPr>
          <a:lstStyle/>
          <a:p>
            <a:pPr marL="341313" lvl="1" algn="l"/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一、母親與婦女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3286124"/>
            <a:ext cx="9144000" cy="1000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63538" lvl="1">
              <a:spcBef>
                <a:spcPct val="2000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二、</a:t>
            </a:r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婦女的多重身份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198438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7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4357694"/>
            <a:ext cx="9144000" cy="1714512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341313" lvl="1">
              <a:spcBef>
                <a:spcPct val="2000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三、</a:t>
            </a:r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從少年的官說起</a:t>
            </a:r>
            <a:endParaRPr kumimoji="0" lang="zh-TW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71479"/>
            <a:ext cx="9144000" cy="1428761"/>
          </a:xfrm>
        </p:spPr>
        <p:txBody>
          <a:bodyPr>
            <a:noAutofit/>
          </a:bodyPr>
          <a:lstStyle/>
          <a:p>
            <a:pPr lvl="0" algn="l"/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 壹、我當作甚麼？</a:t>
            </a:r>
            <a:b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             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17-20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9163" y="2420888"/>
            <a:ext cx="9144000" cy="4071943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一、追求完美的渴望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 algn="l"/>
            <a:r>
              <a:rPr lang="en-US" altLang="zh-TW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「我當作甚麼事，才可以承受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永生？」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4071942"/>
            <a:ext cx="8715404" cy="1143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65" y="476673"/>
            <a:ext cx="9111335" cy="5045118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母親問：「我當作甚麼，或當</a:t>
            </a:r>
            <a:b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如何作，才可以成為好母親？」</a:t>
            </a:r>
            <a:b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5521791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3143248"/>
            <a:ext cx="9144000" cy="1285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09" y="34970"/>
            <a:ext cx="9144000" cy="1512168"/>
          </a:xfrm>
        </p:spPr>
        <p:txBody>
          <a:bodyPr>
            <a:noAutofit/>
          </a:bodyPr>
          <a:lstStyle/>
          <a:p>
            <a:pPr lvl="1">
              <a:spcBef>
                <a:spcPct val="2000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二、</a:t>
            </a:r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努力經營的嘗試</a:t>
            </a:r>
            <a:endParaRPr kumimoji="0" lang="zh-TW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3673"/>
            <a:ext cx="9144000" cy="1076700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「誡命你是曉得的。」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309" y="3162239"/>
            <a:ext cx="9144000" cy="13907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你知道應作甚麼。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母親為子女做足一切，還可以作甚麼呢？</a:t>
            </a:r>
            <a:endParaRPr lang="en-US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94" y="0"/>
            <a:ext cx="9144000" cy="1512168"/>
          </a:xfrm>
        </p:spPr>
        <p:txBody>
          <a:bodyPr>
            <a:noAutofit/>
          </a:bodyPr>
          <a:lstStyle/>
          <a:p>
            <a:pPr lvl="0"/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貳、你還缺少一件（</a:t>
            </a:r>
            <a:r>
              <a:rPr lang="en-US" altLang="zh-TW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5400" b="1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節）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94" y="1605862"/>
            <a:ext cx="9144000" cy="5252138"/>
          </a:xfrm>
        </p:spPr>
        <p:txBody>
          <a:bodyPr>
            <a:noAutofit/>
          </a:bodyPr>
          <a:lstStyle/>
          <a:p>
            <a:pPr lvl="1" algn="l"/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一、強人所難的要求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「變賣所有的，分給窮人。」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這是難以遵行的要求。是否要變賣                        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一切才可得永生麼？當然不是。  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耶穌指出那人追求永生的攔阻，他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l"/>
            <a:r>
              <a:rPr lang="en-US" altLang="zh-TW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愛錢財勝於一切。</a:t>
            </a:r>
            <a:endParaRPr lang="zh-TW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itchFamily="18" charset="0"/>
            </a:endParaRPr>
          </a:p>
          <a:p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-900608" y="4005064"/>
            <a:ext cx="10044608" cy="929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610559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11335" cy="6074941"/>
          </a:xfrm>
        </p:spPr>
        <p:txBody>
          <a:bodyPr>
            <a:noAutofit/>
          </a:bodyPr>
          <a:lstStyle/>
          <a:p>
            <a:pPr marL="0" marR="0" indent="304800" algn="l">
              <a:spcBef>
                <a:spcPts val="0"/>
              </a:spcBef>
              <a:spcAft>
                <a:spcPts val="0"/>
              </a:spcAft>
            </a:pP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甚麼攔阻母親成全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她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心中的渴求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？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不是努力做更多的事，而是放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棄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放下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她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看為寶貴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和重要的東西，</a:t>
            </a:r>
            <a:b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包括對</a:t>
            </a:r>
            <a:r>
              <a:rPr lang="zh-TW" altLang="en-US" b="1" kern="1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子女的期望和要求。這些</a:t>
            </a:r>
            <a:br>
              <a:rPr lang="en-US" altLang="zh-TW" b="1" kern="1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kern="1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b="1" kern="1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本</a:t>
            </a:r>
            <a:r>
              <a:rPr lang="zh-TW" b="1" kern="100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身沒有問題，不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過卻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可能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為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攔阻。</a:t>
            </a:r>
            <a:b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endParaRPr lang="en-US" altLang="zh-TW" sz="4800" b="1" dirty="0">
              <a:solidFill>
                <a:srgbClr val="FFFF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5521791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flipV="1">
            <a:off x="0" y="4429131"/>
            <a:ext cx="9144000" cy="1092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897224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09" y="412213"/>
            <a:ext cx="9144000" cy="1512168"/>
          </a:xfrm>
        </p:spPr>
        <p:txBody>
          <a:bodyPr>
            <a:noAutofit/>
          </a:bodyPr>
          <a:lstStyle/>
          <a:p>
            <a:pPr lvl="1">
              <a:spcBef>
                <a:spcPct val="2000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二、</a:t>
            </a:r>
            <a:r>
              <a:rPr lang="zh-TW" altLang="en-US" sz="4800" b="1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出乎意料</a:t>
            </a:r>
            <a:r>
              <a:rPr lang="zh-TW" altLang="en-US" sz="4800" b="1" dirty="0">
                <a:solidFill>
                  <a:srgbClr val="FFFF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的邀請</a:t>
            </a:r>
            <a:endParaRPr kumimoji="0" lang="zh-TW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56" y="1923672"/>
            <a:ext cx="9111044" cy="1865367"/>
          </a:xfrm>
        </p:spPr>
        <p:txBody>
          <a:bodyPr>
            <a:noAutofit/>
          </a:bodyPr>
          <a:lstStyle/>
          <a:p>
            <a:pPr lvl="1" algn="l"/>
            <a:endParaRPr lang="en-US" altLang="zh-TW" dirty="0"/>
          </a:p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耶穌說：「你還要來跟從我。」</a:t>
            </a:r>
            <a:endParaRPr lang="en-US" altLang="zh-TW" sz="4400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 algn="l"/>
            <a:r>
              <a:rPr lang="zh-TW" altLang="en-US" sz="4400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永生不在乎多作一些，而是要跟隨耶穌作他的門徒。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2956" y="6309320"/>
            <a:ext cx="9144000" cy="548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416621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11335" cy="6074941"/>
          </a:xfrm>
        </p:spPr>
        <p:txBody>
          <a:bodyPr>
            <a:noAutofit/>
          </a:bodyPr>
          <a:lstStyle/>
          <a:p>
            <a:pPr marL="0" marR="0" indent="304800" algn="l">
              <a:spcBef>
                <a:spcPts val="0"/>
              </a:spcBef>
              <a:spcAft>
                <a:spcPts val="0"/>
              </a:spcAft>
            </a:pP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作一個好母親就是作一個好門徒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，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，建立與耶穌的關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係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，培育生命，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每天實踐門徒的生活。教導兒女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不</a:t>
            </a:r>
            <a:r>
              <a:rPr lang="zh-TW" altLang="en-US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能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是單憑一己之力，需要耶穌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的引導，做好門徒才能做好母親。</a:t>
            </a:r>
            <a:b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b="1" dirty="0">
                <a:solidFill>
                  <a:srgbClr val="FFFF00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問題不是做甚麼，而是怎樣做</a:t>
            </a:r>
            <a:r>
              <a:rPr lang="zh-TW" altLang="en-US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b="1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endParaRPr lang="en-US" altLang="zh-TW" b="1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" y="6094289"/>
            <a:ext cx="9144000" cy="1147568"/>
          </a:xfrm>
        </p:spPr>
        <p:txBody>
          <a:bodyPr>
            <a:noAutofit/>
          </a:bodyPr>
          <a:lstStyle/>
          <a:p>
            <a:pPr marL="104775" lvl="1" algn="l"/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 flipV="1">
            <a:off x="41956" y="5577065"/>
            <a:ext cx="9144000" cy="10926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1113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682824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2953</TotalTime>
  <Words>709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DFKai-SB</vt:lpstr>
      <vt:lpstr>Arial</vt:lpstr>
      <vt:lpstr>Calibri</vt:lpstr>
      <vt:lpstr>Times New Roman</vt:lpstr>
      <vt:lpstr>Office Theme</vt:lpstr>
      <vt:lpstr>經文：馬可福音十章17-27節 </vt:lpstr>
      <vt:lpstr>  引言</vt:lpstr>
      <vt:lpstr>  壹、我當作甚麼？               （17-20節）</vt:lpstr>
      <vt:lpstr>  母親問：「我當作甚麼，或當   如何作，才可以成為好母親？」   </vt:lpstr>
      <vt:lpstr>   二、努力經營的嘗試</vt:lpstr>
      <vt:lpstr>貳、你還缺少一件（21節）</vt:lpstr>
      <vt:lpstr> 甚麼攔阻母親成全她心中的渴求？   不是努力做更多的事，而是放棄   或放下她看為寶貴和重要的東西，   包括對子女的期望和要求。這些   本身沒有問題，不過卻可能成為   攔阻。   </vt:lpstr>
      <vt:lpstr>   二、出乎意料的邀請</vt:lpstr>
      <vt:lpstr>作一個好母親就是作一個好門徒，  ，建立與耶穌的關係，培育生命，  每天實踐門徒的生活。教導兒女  不能是單憑一己之力，需要耶穌  的引導，做好門徒才能做好母親。  問題不是做甚麼，而是怎樣做。  </vt:lpstr>
      <vt:lpstr> 叁、誰能得救呢（22-27節）</vt:lpstr>
      <vt:lpstr>母親會感覺有心無力，知道要放手，  但不能放心。要知道要放手才可放  心。 我們不能，有何出路？ </vt:lpstr>
      <vt:lpstr>   二、能人所不能的保證</vt:lpstr>
      <vt:lpstr>結語</vt:lpstr>
      <vt:lpstr> 沒有保證能使兒女成為母親心目中    的人，滿足母親的要求，符合母親   的心意，達到母親的標準，但靠著  神的恩典，我們能把兒女交托給神，  讓神塑造他們成為合神心意的人。</vt:lpstr>
      <vt:lpstr> 少年的官的故事不僅可以作母親的  參照，也可應用在每個人身上。在   我們所追求的理想和目標上，認定  不是努力死拼去爭取，而是接受耶  穌的邀請，就是他呼召我們作他的  門徒，一生跟隨他。人不能的事，  神有他的能力、時間和方法，成就  他對我們的旨意。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經文：使徒行傳第二章   講題：領受所應許的聖靈</dc:title>
  <dc:creator>User</dc:creator>
  <cp:lastModifiedBy>Wilson Chow</cp:lastModifiedBy>
  <cp:revision>29</cp:revision>
  <dcterms:created xsi:type="dcterms:W3CDTF">2011-06-07T02:06:16Z</dcterms:created>
  <dcterms:modified xsi:type="dcterms:W3CDTF">2022-05-03T01:58:50Z</dcterms:modified>
</cp:coreProperties>
</file>